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1" clrIdx="0"/>
  <p:cmAuthor id="1" name="Moncho Llorca, Jaime" initials="MLJ" lastIdx="32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682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41" y="835879"/>
            <a:ext cx="2134030" cy="38679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" y="842058"/>
            <a:ext cx="2130836" cy="3867930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139689"/>
            <a:ext cx="2130837" cy="2564119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70" y="915819"/>
            <a:ext cx="2010329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79" y="884742"/>
            <a:ext cx="1999578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3425813" y="301949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2585441" y="-95470"/>
            <a:ext cx="1925564" cy="4063837"/>
          </a:xfrm>
          <a:prstGeom prst="bentConnector4">
            <a:avLst>
              <a:gd name="adj1" fmla="val -11872"/>
              <a:gd name="adj2" fmla="val 7469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3" y="627481"/>
            <a:ext cx="2105774" cy="410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0" y="699489"/>
            <a:ext cx="1872260" cy="403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699489"/>
            <a:ext cx="1844258" cy="3396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34758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777364"/>
            <a:ext cx="2178630" cy="395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54859"/>
            <a:ext cx="2222218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114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Economica</vt:lpstr>
      <vt:lpstr>Calibri</vt:lpstr>
      <vt:lpstr>Arial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25</cp:revision>
  <dcterms:modified xsi:type="dcterms:W3CDTF">2017-04-19T11:29:15Z</dcterms:modified>
</cp:coreProperties>
</file>